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60" r:id="rId3"/>
    <p:sldId id="262" r:id="rId4"/>
    <p:sldId id="258" r:id="rId5"/>
    <p:sldId id="263" r:id="rId6"/>
    <p:sldId id="265" r:id="rId7"/>
    <p:sldId id="269" r:id="rId8"/>
    <p:sldId id="270" r:id="rId9"/>
    <p:sldId id="264" r:id="rId10"/>
    <p:sldId id="271" r:id="rId11"/>
    <p:sldId id="266" r:id="rId12"/>
    <p:sldId id="267" r:id="rId13"/>
    <p:sldId id="268"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05"/>
    <p:restoredTop sz="75122"/>
  </p:normalViewPr>
  <p:slideViewPr>
    <p:cSldViewPr snapToGrid="0" snapToObjects="1">
      <p:cViewPr varScale="1">
        <p:scale>
          <a:sx n="192" d="100"/>
          <a:sy n="192"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10</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1438821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266859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34508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23298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59356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23020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59356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23020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398025"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257762"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173314" y="3966118"/>
            <a:ext cx="1961322"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Dafny</a:t>
            </a:r>
            <a:r>
              <a:rPr lang="en-US"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312966"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663071"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663071"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grpSp>
        <p:nvGrpSpPr>
          <p:cNvPr id="20" name="Group 19">
            <a:extLst>
              <a:ext uri="{FF2B5EF4-FFF2-40B4-BE49-F238E27FC236}">
                <a16:creationId xmlns:a16="http://schemas.microsoft.com/office/drawing/2014/main" id="{32F78BBE-46E5-2946-BBB3-24F99FE9AC3C}"/>
              </a:ext>
            </a:extLst>
          </p:cNvPr>
          <p:cNvGrpSpPr/>
          <p:nvPr/>
        </p:nvGrpSpPr>
        <p:grpSpPr>
          <a:xfrm>
            <a:off x="1345088" y="1690688"/>
            <a:ext cx="9611146" cy="1017100"/>
            <a:chOff x="1199321" y="4922436"/>
            <a:chExt cx="9611146" cy="1017100"/>
          </a:xfrm>
        </p:grpSpPr>
        <p:sp>
          <p:nvSpPr>
            <p:cNvPr id="17" name="Left-Right Arrow 16">
              <a:extLst>
                <a:ext uri="{FF2B5EF4-FFF2-40B4-BE49-F238E27FC236}">
                  <a16:creationId xmlns:a16="http://schemas.microsoft.com/office/drawing/2014/main" id="{296993D3-0E81-254E-BB3E-FC364685620A}"/>
                </a:ext>
              </a:extLst>
            </p:cNvPr>
            <p:cNvSpPr/>
            <p:nvPr/>
          </p:nvSpPr>
          <p:spPr>
            <a:xfrm>
              <a:off x="4948031" y="4922436"/>
              <a:ext cx="1961323"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99321" y="4936432"/>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252259" y="4936425"/>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gr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676671"/>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334874"/>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257311" y="1164180"/>
            <a:ext cx="3408216" cy="1384995"/>
          </a:xfrm>
          <a:prstGeom prst="rect">
            <a:avLst/>
          </a:prstGeom>
          <a:noFill/>
        </p:spPr>
        <p:txBody>
          <a:bodyPr wrap="square" rtlCol="0">
            <a:spAutoFit/>
          </a:bodyPr>
          <a:lstStyle/>
          <a:p>
            <a:r>
              <a:rPr lang="en-US" sz="2800" dirty="0"/>
              <a:t>Define interfaces for existing components not being modeled</a:t>
            </a:r>
          </a:p>
        </p:txBody>
      </p:sp>
    </p:spTree>
    <p:extLst>
      <p:ext uri="{BB962C8B-B14F-4D97-AF65-F5344CB8AC3E}">
        <p14:creationId xmlns:p14="http://schemas.microsoft.com/office/powerpoint/2010/main" val="71072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3879273" cy="461665"/>
          </a:xfrm>
          <a:prstGeom prst="rect">
            <a:avLst/>
          </a:prstGeom>
          <a:noFill/>
        </p:spPr>
        <p:txBody>
          <a:bodyPr wrap="square" rtlCol="0">
            <a:spAutoFit/>
          </a:bodyPr>
          <a:lstStyle/>
          <a:p>
            <a:r>
              <a:rPr lang="en-US" sz="2400" dirty="0">
                <a:solidFill>
                  <a:schemeClr val="accent1"/>
                </a:solidFill>
              </a:rPr>
              <a:t>Object state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309418" y="622019"/>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1801090" y="4932217"/>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Tree>
    <p:extLst>
      <p:ext uri="{BB962C8B-B14F-4D97-AF65-F5344CB8AC3E}">
        <p14:creationId xmlns:p14="http://schemas.microsoft.com/office/powerpoint/2010/main" val="258948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814320" y="1729542"/>
            <a:ext cx="5681943" cy="929363"/>
            <a:chOff x="5814320" y="1729542"/>
            <a:chExt cx="5681943" cy="929363"/>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814320" y="1729542"/>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640964" y="2597558"/>
            <a:ext cx="8120340" cy="929363"/>
            <a:chOff x="3640964" y="2597558"/>
            <a:chExt cx="8120340" cy="929363"/>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640964" y="2597558"/>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5019191" y="4399856"/>
            <a:ext cx="6477074" cy="929363"/>
            <a:chOff x="5019191" y="4399856"/>
            <a:chExt cx="6477074" cy="929363"/>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5019191" y="4399856"/>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692892" y="5327505"/>
            <a:ext cx="9863004" cy="929363"/>
            <a:chOff x="1692892" y="5327505"/>
            <a:chExt cx="9863004" cy="929363"/>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692892" y="5327505"/>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1121</Words>
  <Application>Microsoft Macintosh PowerPoint</Application>
  <PresentationFormat>Widescreen</PresentationFormat>
  <Paragraphs>190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Common Unintended Subtleties in Contracts</vt:lpstr>
      <vt:lpstr>PowerPoint Presentation</vt:lpstr>
      <vt:lpstr>Gradual Verification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31</cp:revision>
  <dcterms:created xsi:type="dcterms:W3CDTF">2022-04-21T20:18:25Z</dcterms:created>
  <dcterms:modified xsi:type="dcterms:W3CDTF">2022-04-22T17:56:02Z</dcterms:modified>
</cp:coreProperties>
</file>